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88" r:id="rId25"/>
    <p:sldId id="287" r:id="rId26"/>
    <p:sldId id="280" r:id="rId27"/>
    <p:sldId id="286" r:id="rId28"/>
    <p:sldId id="283" r:id="rId29"/>
    <p:sldId id="281" r:id="rId30"/>
    <p:sldId id="285" r:id="rId31"/>
    <p:sldId id="282" r:id="rId32"/>
    <p:sldId id="28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>
        <p:scale>
          <a:sx n="66" d="100"/>
          <a:sy n="66" d="100"/>
        </p:scale>
        <p:origin x="58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718BE984-C36B-4244-A29E-AA4652AFB37C}">
      <dgm:prSet/>
      <dgm:spPr/>
      <dgm:t>
        <a:bodyPr/>
        <a:lstStyle/>
        <a:p>
          <a:r>
            <a:rPr lang="es-ES" dirty="0"/>
            <a:t>Implementos de mantenimiento y servicios varios</a:t>
          </a:r>
          <a:endParaRPr lang="en-US" dirty="0"/>
        </a:p>
      </dgm:t>
    </dgm:pt>
    <dgm:pt modelId="{81C88827-203D-41D0-8E24-6F4887CF9557}" type="parTrans" cxnId="{0AC20D92-C374-44D1-87CB-4C3AC2978102}">
      <dgm:prSet/>
      <dgm:spPr/>
      <dgm:t>
        <a:bodyPr/>
        <a:lstStyle/>
        <a:p>
          <a:endParaRPr lang="es-CO"/>
        </a:p>
      </dgm:t>
    </dgm:pt>
    <dgm:pt modelId="{E5702C1C-9D3D-4B4F-B444-8581B4F24C71}" type="sibTrans" cxnId="{0AC20D92-C374-44D1-87CB-4C3AC2978102}">
      <dgm:prSet/>
      <dgm:spPr/>
      <dgm:t>
        <a:bodyPr/>
        <a:lstStyle/>
        <a:p>
          <a:endParaRPr lang="es-CO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917ED4C-1290-4A23-A84D-CD5155D3DC8B}" type="pres">
      <dgm:prSet presAssocID="{6E75D833-CDD9-4691-AE3E-19AEC47116E1}" presName="sp" presStyleCnt="0"/>
      <dgm:spPr/>
    </dgm:pt>
    <dgm:pt modelId="{35A76BF5-6D3C-4461-B168-4970B682081A}" type="pres">
      <dgm:prSet presAssocID="{718BE984-C36B-4244-A29E-AA4652AFB37C}" presName="linNode" presStyleCnt="0"/>
      <dgm:spPr/>
    </dgm:pt>
    <dgm:pt modelId="{1B22C981-1CE1-4B7F-BBC4-B03F3A3544F7}" type="pres">
      <dgm:prSet presAssocID="{718BE984-C36B-4244-A29E-AA4652AFB37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0AC20D92-C374-44D1-87CB-4C3AC2978102}" srcId="{F7AF65C1-A135-4F10-995E-CFE9DFE322BF}" destId="{718BE984-C36B-4244-A29E-AA4652AFB37C}" srcOrd="5" destOrd="0" parTransId="{81C88827-203D-41D0-8E24-6F4887CF9557}" sibTransId="{E5702C1C-9D3D-4B4F-B444-8581B4F24C71}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2CF613CA-5E0F-4128-B18D-E1C3B40B44D3}" type="presOf" srcId="{718BE984-C36B-4244-A29E-AA4652AFB37C}" destId="{1B22C981-1CE1-4B7F-BBC4-B03F3A3544F7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  <dgm:cxn modelId="{E4309CFC-C28E-4F0A-93D4-D520C80011F4}" type="presParOf" srcId="{B221851A-324A-4509-B20B-F2676E12F562}" destId="{4917ED4C-1290-4A23-A84D-CD5155D3DC8B}" srcOrd="9" destOrd="0" presId="urn:microsoft.com/office/officeart/2005/8/layout/vList5"/>
    <dgm:cxn modelId="{8A6AE43A-5C92-4F79-BCD8-8BA211332FDA}" type="presParOf" srcId="{B221851A-324A-4509-B20B-F2676E12F562}" destId="{35A76BF5-6D3C-4461-B168-4970B682081A}" srcOrd="10" destOrd="0" presId="urn:microsoft.com/office/officeart/2005/8/layout/vList5"/>
    <dgm:cxn modelId="{C742D704-09BE-4665-8197-49825C1CB367}" type="presParOf" srcId="{35A76BF5-6D3C-4461-B168-4970B682081A}" destId="{1B22C981-1CE1-4B7F-BBC4-B03F3A3544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 dirty="0"/>
            <a:t>¿El manejo de costos e ingresos es un método que esta conectado de varios métodos?</a:t>
          </a:r>
          <a:endParaRPr lang="en-US" dirty="0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398960" y="35163"/>
        <a:ext cx="3717680" cy="627895"/>
      </dsp:txXfrm>
    </dsp:sp>
    <dsp:sp modelId="{7244BDE4-37DF-4876-9B41-943D8DA3CE63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398960" y="765786"/>
        <a:ext cx="3717680" cy="627895"/>
      </dsp:txXfrm>
    </dsp:sp>
    <dsp:sp modelId="{EB5364C4-056B-4DA4-8966-4E0AB9C6770D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398960" y="1496409"/>
        <a:ext cx="3717680" cy="627895"/>
      </dsp:txXfrm>
    </dsp:sp>
    <dsp:sp modelId="{60B36D17-9760-4C36-A177-303E929EEBB9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398960" y="2227032"/>
        <a:ext cx="3717680" cy="627895"/>
      </dsp:txXfrm>
    </dsp:sp>
    <dsp:sp modelId="{56BC89E1-A297-4FCB-A449-DA0912AEFA21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398960" y="2957656"/>
        <a:ext cx="3717680" cy="627895"/>
      </dsp:txXfrm>
    </dsp:sp>
    <dsp:sp modelId="{1B22C981-1CE1-4B7F-BBC4-B03F3A3544F7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Implementos de mantenimiento y servicios varios</a:t>
          </a:r>
          <a:endParaRPr lang="en-US" sz="1600" kern="1200" dirty="0"/>
        </a:p>
      </dsp:txBody>
      <dsp:txXfrm>
        <a:off x="3398960" y="3688279"/>
        <a:ext cx="3717680" cy="627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¿El manejo de costos e ingresos es un método que esta conectado de varios métodos?</a:t>
          </a:r>
          <a:endParaRPr lang="en-US" sz="1800" kern="1200" dirty="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9-11T23:20:53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3334 1358 0,'0'18'15,"0"52"1,0 107-16,0-18 16,0-54-16,0 72 15,-36-107-15,36-52 16,0 53-16,0-1 16,0-17-16,0 0 15,-17-35-15,17 17 16,0-18-16,0 36 15,0-35-15,0 0 16,0-1-16,0 1 16</inkml:trace>
  <inkml:trace contextRef="#ctx0" brushRef="#br0" timeOffset="480.2">3246 2558 0,'0'0'0,"17"0"47,-52 0 31,35 17-62,-18-17-16,-52 36 15,52-36 1,0 0-16</inkml:trace>
  <inkml:trace contextRef="#ctx0" brushRef="#br0" timeOffset="915.45">3104 2611 0,'18'17'94,"-18"1"-79,53-1-15,-35 36 16,17 18-16,-17 17 15,-1-70-15,18 17 16,-35-17-16,18-18 31,0-36-15,-1-16 0,1 34-16,17-53 15,-17 54-15,0-1 16,-1-53-16,1 71 15,-18-17-15</inkml:trace>
  <inkml:trace contextRef="#ctx0" brushRef="#br0" timeOffset="1950.12">2593 388 0,'-88'0'16,"176"0"-16,-212 0 0,36 53 15,35-18-15,18 18 16,0-35-16,17 17 15,1 18-15,-19 0 16,19 17-16,17-17 16,0-17-16,0 52 15,35-53-15,-17 18 16,34 0-16,19 0 16,-18-35-16,53 17 15,-18-18-15,-70-17 16,70 0-16,-18 0 0,-17 0 15,-35 0-15,0-35 16,34-18-16,-52 36 16,0-1-16,0-17 15,18 35-15,-18-18 16,-18 18 31,-52-18-47,-1 1 15,-70 17-15,0 0 16,35 0-16,0 0 16,54 0-16,69 0 31,36 0-31,53 0 16,70 0-16,-105 0 15,-1 0-15,-17 0 16,0-35-16</inkml:trace>
  <inkml:trace contextRef="#ctx0" brushRef="#br0" timeOffset="2722.55">3052 776 0,'0'18'31,"0"-1"-15,0 1-16,0 17 15,0-17-15,0 0 16,0-1-16,0 19 16,0 16-16,17 19 15,18-18-15,1-35 16,-36 17-16,17-35 15,19 0 1,-19 0 0,1 0-1,17-18-15,-17 18 16,17-17-16,0-1 16,18-70-16,-35 52 15,-18-52-15,0 18 0,0 52 16,0-53-16,0 36 15,0 0 1,35 35 62,-17 0-15,-18 18-48,0-1-15,18 1 16,-18-1-16,0 1 16,0 0-16,0-1 15,0 19-15,0-19 16,0 1-16</inkml:trace>
  <inkml:trace contextRef="#ctx0" brushRef="#br0" timeOffset="2992.76">3493 882 0,'0'35'31,"0"18"-31,0 18 16,0-1-16,0-17 16,0-18-16,0 18 15,0-35-15</inkml:trace>
  <inkml:trace contextRef="#ctx0" brushRef="#br0" timeOffset="3277.22">3493 141 0</inkml:trace>
  <inkml:trace contextRef="#ctx0" brushRef="#br0" timeOffset="3765.41">3687 0 0,'0'18'31,"0"35"-31,0 17 16,0 36-16,0 35 15,0-70-15,0 70 16,0 17-16,0-16 16,0-37-16,0 1 15,0 0-15,0-88 16,0 52-16,0-52 15,0 0 1</inkml:trace>
  <inkml:trace contextRef="#ctx0" brushRef="#br0" timeOffset="4132.99">4057 0 0,'0'71'31,"35"70"-31,-17 17 16,-18 36-16,0 0 15,0 1-15,0-90 16,0 36-16,0 1 16,0-72-16,0 1 15,0-18-15,0-36 16,0-52 46</inkml:trace>
  <inkml:trace contextRef="#ctx0" brushRef="#br0" timeOffset="4687.33">4410 653 0,'-18'0'16,"0"0"-16,1 0 15,-18 0 1,17 17-16,0 19 16,18 16-16,-17-34 0,17 53 15,0-54-15,-18 54 16,18-18-16,0-36 16,0 1-16,18 0 15,-18-1-15,70 36 16,1-35-16,70 17 15,18 0-15,-89-35 16,18 0-16,-70 0 16,53-35-16,-71 18 15,17-1-15,-17-17 16,0 17-16,0 0 16,-17 18-1,-36-17-15</inkml:trace>
  <inkml:trace contextRef="#ctx0" brushRef="#br0" timeOffset="5287.33">4427 970 0,'-17'0'16,"-36"0"15,35 0-31,-17 0 0,88 0 94,-18 0-94,194-17 16,54 17-16,-1-36 15,-35-34-15,-36-1 16,-140 36-16,-18 17 15,-35 18-15,-18-17 16,-18 17 0,-35 0-1,35 0-15,-52 0 0,52 0 16,1 0-16,-1 17 16</inkml:trace>
  <inkml:trace contextRef="#ctx0" brushRef="#br0" timeOffset="7650.07">14975 617 0,'0'0'0,"0"18"31,0 35-15,0 123-16,0-35 15,0 18-15,-35-53 16,35 0-16,0-71 15,0 18-15,0-18 16,0 1-16,0-19 16</inkml:trace>
  <inkml:trace contextRef="#ctx0" brushRef="#br0" timeOffset="8175.41">15099 600 0,'0'0'0,"35"0"16,-17 0-16,17 0 16,-17 0-16,-1 17 15,19 19-15,52 17 0,-71-53 16,-17 17-16,0 1 16,0-1-1,18 36-15,-18-17 16,0 17-16,0 17 15,0 71-15,0-88 16,0-18-16,0 18 16,0-35-16,-53 17 15,-17 53-15,52-70 16,-35 0-16,35 17 16,1-17-16,-1-18 15,-17 17-15,35 1 0,0 0 16,-18-18-16,18 17 15,-17-17-15,-1 18 16,18 17-16,0-17 16,-18-18-1,18 17-15,18-17 47</inkml:trace>
  <inkml:trace contextRef="#ctx0" brushRef="#br0" timeOffset="8520.44">15575 829 0,'0'18'47,"0"17"-47,0-17 16,0-1-16,0 1 15,0 0-15,0 34 0,0-16 16,0 34-16,0-17 15,0-35-15,0 35 16,0-36-16,0 1 16</inkml:trace>
  <inkml:trace contextRef="#ctx0" brushRef="#br0" timeOffset="8752.65">15540 406 0,'0'17'47</inkml:trace>
  <inkml:trace contextRef="#ctx0" brushRef="#br0" timeOffset="9322.48">16034 723 0,'0'18'16,"-36"35"-1,36-36-15,-17 1 16,17 35-16,-53 18 16,35-19-16,18-34 15,-17 35-15,17 18 16,-36-19-16,36-34 15,0 17-15,0 36 16,0-53-16,18 17 16,-18-18-16,53-17 15,0 18-15,17-18 16,-34 0-16,87-35 16,-70 17-16,-18-35 15,54-70-15,-54 70 16,-35-53-16,0 36 0,-18-36 15,1 53-15,-36 0 16,0 18-16,-106-71 16,124 88-16,-18 18 15,-18-18-15,18 18 16,18 0-16,17 0 16,-35 0-16,53 18 31</inkml:trace>
  <inkml:trace contextRef="#ctx0" brushRef="#br0" timeOffset="9772.7">17268 406 0,'0'0'0,"-17"0"0,-1 0 16,1 0-16,-1 0 15,-17 17-15,17 54 16,0-53-16,1 87 15,17-69-15,-36 17 16,36 17-16,-17 71 16,-18-53-16,17 54 15,18-72-15,0-52 16,0 35-16,-35 0 16,35-36-16,-18-17 15,-35 35-15,35-17 16,1 17-16,-1-35 15,-17 18-15,0-18 16,35-18 15,0-35-15</inkml:trace>
  <inkml:trace contextRef="#ctx0" brushRef="#br0" timeOffset="10364.92">17410 970 0,'0'53'15,"0"-35"1,0-1-16,0 89 16,0-88-16,-18 52 0,0-34 15,18-19-15,0 36 16,-17-53-16,17 18 16,0-71 30,0 18-30,0-36-16,35-88 16,-35 89-16,18-1 15,17-35-15,-17 71 0,-1-35 16,36 52-16,-35 0 16,-1 18-16,19 0 15,-19 18-15,-17 0 16,18 17-16,-18 0 15,53 36-15,-36 52 16,19-52-16,-19-18 16,19-18-16,-19 53 15,1-17-15,-18-54 16,0 36-16,0-35 16,0-1-16,0 1 15,-18-18 16,1 0-31,-1 0 16,-35 0-16,-17-53 16</inkml:trace>
  <inkml:trace contextRef="#ctx0" brushRef="#br0" timeOffset="10561.05">17321 1182 0,'0'0'0,"142"0"16,-1 0-16,-36 0 15,1 0-15,-70-18 16,-19 18-16,1-17 0,-18-1 16,0-17-16</inkml:trace>
  <inkml:trace contextRef="#ctx0" brushRef="#br0" timeOffset="13447.72">26952 8767 0,'0'52'47,"0"54"-47,0-35 16,-17-1-16,17 36 16,-18-18-16,-17-35 15,17 53-15,18-88 16,-35 70-16,17-35 15,0 17-15,-17-52 16,53-53 15,-1-230-15,54 71-16,0 35 16,-71 107-16,88-142 15,-18 0-15,-17 70 16,-17 53-16,-19 19 15,18-1-15,-17 88 47,-18-17-47,18 34 16,88 125-16,-89-124 16,1 35-16,52 53 15,-17-17-15,-17-54 0,-36 1 16,0 17-16,0-70 15,0 70-15,0 18 16,0-36-16,0-17 16,0-35-16,0-1 15,0-34 32,0-1-31,-18 18-16</inkml:trace>
  <inkml:trace contextRef="#ctx0" brushRef="#br0" timeOffset="13725.44">27005 9349 0,'0'0'0,"159"-18"16,-124 18-16,71-35 16,-88 35-16,35-18 15,-1 18-15,-34 0 16,0 0 15,-1 0-31,1 0 0,0 0 16,-1-18-16,54 18 15,-53-17-15,-1 17 16</inkml:trace>
  <inkml:trace contextRef="#ctx0" brushRef="#br0" timeOffset="14662.7">27711 9260 0,'0'36'16,"0"-19"0,0 36-16,0-35 15,0 17-15,0-17 0,0 17 16,0-17-16,0-1 15,0 1-15,0-36 63,17-87-47,19 69-16,17-52 15,88-35-15,-53 70 0,-18 0 16,-17 35-16,0-17 15,-35 35-15,-18 17 16,0 1 0,0 70-16,-18 18 15,1-35-15,17 17 16,0-53-16,0 53 16,0-52-16,0-19 15,0 1 1,17-18 15,1 0-31,35 0 16,17 0-16,-17-18 0,18-17 15,-54 17-15,54-35 16,-18-17-16,35 17 16,-70-35-16,35 53 15,-53-1-15,0 19 16,0-1-16,-18 18 62,0 18-62,1 17 16,-19-17-16,36 52 16,-17 1-16,17-18 15,0-36-15,17 1 0,36 17 16,-17-35-16,52 35 15,-70-35-15,17 0 16,18-35-16,70-18 16,-105 0-16,35-17 15,-36 17-15,19 0 16,-36 35-16,0-17 16,-18-71-16,0 88 15,1 18-15,-36-35 16,35 35-16,1 0 15,-1 0-15,0 0 16,1 0-16,17 35 16,0-17-1,0 0-15,17-18 16,1 0 0</inkml:trace>
  <inkml:trace contextRef="#ctx0" brushRef="#br0" timeOffset="15076.29">29475 7990 0,'0'0'0,"-18"0"0,18 18 15,-53 88-15,-141 423 32,123-335-32,1 177 15,-1-160-15,36-52 16,17-53-16,-17 0 15,18-89-15,17 36 16,-18-18-16,71-52 63,53-71-63,-18 35 15,-53 35-15,18-70 16,-53 70-16</inkml:trace>
  <inkml:trace contextRef="#ctx0" brushRef="#br0" timeOffset="15720.59">29316 9313 0,'0'0'15,"-35"71"-15,-1 17 0,36-53 16,-17-17-16,17 35 16,0-71 46,0-17-46,0 17-16,0-105 15,35 17-15,18 18 16,-36 17-16,36 1 16,36 17-16,-36 0 15,-36 53-15,18 0 16,-17 0-16,-18 18 15,0-1 1,0 1-16,0-1 16,0 19-16,0-19 15,0 1-15,0 17 16,0 18-16,0-35 16,0 17-16,0 18 15,0-35-15,0 17 0,0 18 16,0 0-16,35 17 15,-35-52-15,18 0 16,0-18-16,-1 0 16,1 0-16,35-18 15,0-35-15,0 18 16,0-36-16,-36 54 16,1-1-16,-1-35 15,1 53-15,0-18 16</inkml:trace>
  <inkml:trace contextRef="#ctx0" brushRef="#br0" timeOffset="16200.78">29722 9031 0,'-18'0'32,"0"0"-32,-17 0 15,17 0 1,18-18 46,36 1-46,-1-1-16,71-17 16,17-18-16,-70 0 0,-35 0 15,35 36-15,-36-36 16,-17 35 0</inkml:trace>
  <inkml:trace contextRef="#ctx0" brushRef="#br0" timeOffset="16545.03">29863 9172 0,'0'0'0,"17"-35"16,36-36-1,-35 54 1,-1-36-16,1 35 16,0 18-16,-18-17 0,-18 17 47</inkml:trace>
  <inkml:trace contextRef="#ctx0" brushRef="#br0" timeOffset="17963.34">26000 2081 0,'0'18'16,"0"0"-16,-18-1 15,-17 19-15,17 87 16,-52-17-16,52-18 16,0-53-16,-52 89 0,52-54 15,1-17-15,17-35 16,0 0 0,35-1-1,71 19-15,-1-36 16,37 0-16,-37 0 15,37 0-15,-37-18 16,-69 0-16,17 1 16,-1-36-16,-52 35 15,0 0-15,0 1 32,0-19-1,-17 36 0,-1 0-31,1 0 16,-1 0-16,-17 0 15,17 0 1,0 0 0,1 0-16,-19 0 15,19 0-15,-54 0 16,54-17-1,-54 17-15</inkml:trace>
  <inkml:trace contextRef="#ctx0" brushRef="#br0" timeOffset="18682.37">27076 2522 0,'0'36'140,"0"-19"-124,0 1-16,0 0 15,0 17-15,35 18 16,36 0-16,-54-36 16,18-17-16,-17 18 15,17-18-15,-17 35 16,35-35-16,-18 0 16,-17 0-16,-1 0 15,19-17-15,-19-19 16,-17 19-16,18-36 0,-18-18 15,0 54-15,0-36 16,0 35-16,0-17 16,0 17-16,0 0 15,0 36 32</inkml:trace>
  <inkml:trace contextRef="#ctx0" brushRef="#br0" timeOffset="18930.86">27817 2522 0,'0'18'15,"0"17"-15,0-17 16,0 0-16,-18 17 15,18-18-15,0 19 16,-18-36 47</inkml:trace>
  <inkml:trace contextRef="#ctx0" brushRef="#br0" timeOffset="19170.28">27781 2028 0</inkml:trace>
  <inkml:trace contextRef="#ctx0" brushRef="#br0" timeOffset="19732.87">28099 1764 0,'-71'70'31,"71"-34"-31,0 17 15,-17 0-15,17 17 16,0 36-16,0-35 16,-36 17-16,36-53 15,0 36-15,0 17 16,0-71-16,-17 19 16,17 52-16,0-71 15</inkml:trace>
  <inkml:trace contextRef="#ctx0" brushRef="#br0" timeOffset="20122.3">28293 1852 0,'0'18'0,"0"-1"15,0 19-15,0-19 16,0 19-16,-35 69 15,17 1-15,18-53 16,-35 18-16,17 52 16,18-105-16,0 17 15,0-17-15,0 52 16,0-17-16,0-35 16,0-1-16</inkml:trace>
  <inkml:trace contextRef="#ctx0" brushRef="#br0" timeOffset="20535.1">28769 2240 0,'-18'0'0,"1"18"16,-1-1-1,18 19-15,0-19 16,-18 19-16,18-19 15,0 19-15,-17-1 16,17-18-16,0 36 16,0-17-16,0-19 15,0 1-15,0 17 16,0-17-16,17-1 31,1-17-31,0 0 16,-1 0-16,36 0 0,18-17 15,35-1-15,-89 1 16,54-36-16,-71 35 16,0 0-1,0 1-15</inkml:trace>
  <inkml:trace contextRef="#ctx0" brushRef="#br0" timeOffset="20902.84">28769 2258 0,'-18'-18'16,"36"18"62,0 0-63,17 0-15,18 0 16,0 0-16,-18 0 16,18 0-16,18-17 15,-54 17-15,1-18 16</inkml:trace>
  <inkml:trace contextRef="#ctx0" brushRef="#br0" timeOffset="21285.85">28628 2628 0,'35'-17'15,"-17"-1"1,-1 18-16,19-18 15,-19 1-15,19-19 16,-19 36-16,-17-17 0,18 17 16,-18-18-16,35 18 15</inkml:trace>
  <inkml:trace contextRef="#ctx0" brushRef="#br0" timeOffset="22620.59">30268 1940 0,'0'18'31,"0"0"-31,0-1 0,0 1 16,0-1-16,0 89 16,-17-70-16,17 69 15,0-52-15,0 0 16,0-17-16,0-19 15</inkml:trace>
  <inkml:trace contextRef="#ctx0" brushRef="#br0" timeOffset="22890.39">30692 1729 0,'0'17'31,"0"71"-15,-18-35-16,0 88 16,-17 106-16,0-141 15,-36 53-15,54-36 16,17-105-16,-18 53 15,18-54-15</inkml:trace>
  <inkml:trace contextRef="#ctx0" brushRef="#br0" timeOffset="23197.15">29898 2328 0,'0'-17'15,"35"-19"1,71 19-16,229-18 16,0-1-16,-35 1 15,71-18-15,-36-18 16,-282 71-16,52-17 16,1-54-16,-70 71 15,-36-17-15,-18 17 16</inkml:trace>
  <inkml:trace contextRef="#ctx0" brushRef="#br0" timeOffset="23857.1">30427 2575 0,'-18'0'15,"1"0"1,-1 0 0,1 0-16,-54 0 15,-35-17-15,53-1 16,-17 18-16,52-35 16,0 35-16,18-18 15,0 0 110,36 1-109,17-1-16,141-17 15,-53 0-15,247-36 16,-106 36-16,18-36 16,-53 36-16,-212 0 15,71 17-15,-71 18 16,-52 0 46,-1 0-46</inkml:trace>
  <inkml:trace contextRef="#ctx0" brushRef="#br0" timeOffset="24720.87">31944 2240 0,'0'-17'47,"0"-1"-32,18 18-15,-18-35 0,53 17 16,-18 0-16,0 1 16,53-19-16,-70 36 0,35 0 15,-35 0-15,-18 36 16,0-19 0,0 19-16,0-19 15,0 36-15,0-35 16,-36 17-16,19 18 15,-36 0-15,-141 141 16,17-53-16,-34 35 16,52-34-16,71-72 15,35-17-15,53-35 16,53-18 15,176-124-15,53 36-16,-35-18 0,-35 36 15,-1 17-15,-140 17 16,35 19-16,-88 17 16,-1 0-16,-17-36 78,0 1-63,53-53-15,-53 53 16</inkml:trace>
  <inkml:trace contextRef="#ctx0" brushRef="#br0" timeOffset="26490.81">17127 10107 0,'0'71'31,"0"34"-31,0-34 16,-35-18-16,35 53 16,-18-36-16,18 36 15,-35 0-15,35-53 16,0 17-16,0-17 16,0 18-16,0-18 15,0-71 16,18 1-15,-18-19-16,17-70 16</inkml:trace>
  <inkml:trace contextRef="#ctx0" brushRef="#br0" timeOffset="26941.01">16528 10178 0,'88'-71'31,"18"36"-31,52-18 15,-105 18-15,124 17 16,34-17-16,125-36 16,-142 71-16,0-35 0,35 35 15,-35 0-15,-88 0 16,-53 0-16,-36 0 16,-34 0-1,-36 0 1</inkml:trace>
  <inkml:trace contextRef="#ctx0" brushRef="#br0" timeOffset="27766.15">17762 10566 0,'0'0'0,"-17"0"15,-1 35 1,0-17-16,-17-1 16,35 1-16,0 0 15,0-1-15,18-17 47,17 0-31,-17 0-16,35 0 15,17-17-15,-17-19 16,-18 19-16,18-19 16,-17 1-16,-19 17 15,-17-17-15,0 18 16,-17 52 0,17-18-1,-18 1-15,0 53 16,18-18-16,0-18 0,0-18 15,0 1-15,18-18 125,0 0-109,17 0-16,-17 0 16,-1 0-16,-17-35 0,0 17 15,0 1 1</inkml:trace>
  <inkml:trace contextRef="#ctx0" brushRef="#br0" timeOffset="28530.12">18292 10530 0,'0'18'47,"0"0"-32,0-1 1,0 1 0,0-53 46,52-53-46,1 17-16,-17 18 15,-1 35-15,0 18 0,-35-35 16,0 70 0,0-17-1,0 0-15,0-1 16,0 54-16,0-18 15,0 17-15,18-52 16,-18 17-16,0 1 16,0-19-16,17-17 47,1-35-32,-18 17-15,53-52 16,0-1-16,0-17 0,-35 70 15,17-17-15,18 35 16,-36 0 0,-17 18-1,0-1-15,0 36 16,0 18-16,0-54 16,0 19-16,0-1 15,0 0-15,0-17 16,18-36 31,35 1-32,-18-19-15,53 19 0,-52-19 16,52 19-16</inkml:trace>
  <inkml:trace contextRef="#ctx0" brushRef="#br0" timeOffset="29850.46">19315 10301 0,'0'0'0,"-71"53"31,53-35-31,18-1 0,0 1 16,0 17 0,18-35 31,35-17-47,-35-1 15,52 0-15,-52 1 16,35-1-16,-18-17 15,-17 35-15,-18 17 47,-18-17-47,18 53 0,0-35 16,0 0-16,18-18 31,17 0-15,0 0-16,18 0 15,-18-36-15,18 19 16,71-72-16,-71 72 16,-36-1-16,1-35 15,-36 53 17,1 18-32,17 35 15,0-36-15,0 1 0,0 0 16,0-1-16,0 1 15,35-18 1,18 0 0,17-53-16,-17 35 15,71-70-15,-89 35 16,18-17-16,0-18 16,-35 70-16,17-35 15,-35 18-15,0 17 16,0 36 15,0-1-31,-18 54 16,1 70-16,-19 18 15,1 0-15,17-18 0,-52 70 16,70-140-16,-71 88 16,18-53-16,-35 17 15,35-35-15,0-17 16,0-18-16,36-53 15,-1 0-15,0 0 16,18-18 0,-35 0-16,0-87 15,0 34-15,17 18 16,-70-106-16,53 89 16,35-36-16,0 53 15,17 18-15,18-18 16,18 53-16,18-35 0,123-18 15,-123 53-15,123-71 16,-124 53-16,89-34 16,-89 16-16,-17-17 15,18 0-15,-18 36 16,70-107-16,-70 71 16,-53 36-16,0-1 15,-35 0-15,17 18 16,1 0-16,-1 36 15,-17 17 1,35 0-16,0 17 16,0-35-16,0 18 15,0-35-15,17-18 16,19 0 0,-19 0-16,54-53 15,-54 35-15,54-52 16,-53 52-16,35-52 15,-53 34-15,0-17 16,-18-52-16,-88 52 16,-17 17-16,-18 36 15,70 0-15,36 36 16,-36 34-16,71 36 16,0 0-16,35 17 15,89 1-15,-36-71 16,-17 0-16,-18-53 0,-18 0 15,18 0-15,0-36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9-11T23:26:05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24359 953 0,'0'17'16,"-17"18"-1,-1-17 1,0 35-16,1 18 16,-19-19-16,36-16 15,-17 52-15,17-53 16,0 18-16,0-18 15,0 18-15,0-35 16,17 0-16,1-18 16,35 0-16,-18 35 15,18-35-15,-17 0 16,52 0-16,18 0 0,-36 0 16,-17 0-1,-18-18-15,18 1 0,-35-36 16,35 0-16,-18-18 15,-17 1-15,17-19 16,-17 19-16,-18 17 16,0-88-1,0 123-15,0 1 0,-53-1 16,35 0-16,0-35 16,-35 36-16,18 17 15,-53-36-15,70 36 16,-17 0-16,17 0 15,-34 0-15,-1 36 0,35 17 16,-35-18-16,35 18 16,-17 0-16,18 0 15,-1-36-15,0 19 16,18 52-16,0-53 16,-35 18-16,35-18 15,0 1-15,18-1 16,17 18-16,0-36 15,0 1-15,18-18 16,-17 0-16,17 0 16,17 0-16,-17 0 15,18-35-15,-19-18 16,-34 35-16,35-52 16,-35 34-16,35-87 0,-53 105 15,0-70-15,0-18 16,0 89-16,-18-54 15,-35 36-15,35 17 16,-123-35-16,71 36 16,-107 17-16,72 0 15,-37 0-15,54 35 16,35 18-16,36-36 16,-1 72-16,18-36 15,0 123-15,35-106 16,53 19-16,-52-36 15,17-1-15,70 1 16,-17-35-16,0 17 0,-36-35 16,19 0-16,-54 0 15,18-35-15,0-18 16,-36 18-16,19-53 16,-36 52-16,0-52 15,0 71-15,-71-72 16,36 36-16,-18 1 15,-106-1-15,53 53 16,0-36-16,71 36 16,-71 0-16,-52 36 15,140-1-15,0 0 16,-17 36-16,35 17 16,35-35-16,18-18 15,18 18-15,52 35 0,-52-53 16,-18-17-16,53-18 15,-1 35-15,-52-35 16,-17 0-16,52-35 16,-18-18-16,-17 18 15,35-71-15,-70 88 16,-18-34-16,35-54 16,-35 53-16,-17-18 15,-1 54-15,-17-36 16,-18 35-16,0 18 15,-53 0-15,36 0 0,-1 0 16,-52 35 0,87 1-16,1 34 0,35-52 15,0-1-15,0 1 16,35 17-16,71 18 16,0-53-16,0 0 15,35 0-15,-88 0 16,53-35-16,-36 0 15,-35-18-15,18 18 16,-53-54-16,0 19 16,-17 52-16,-1 0 15,-52-52-15,-36 35 16,-53-1-16,124 36 16,-142 0-16,89 0 15,18 18-15,-36 35 0,70 0 16,19 17-16,-18-17 15,35 53-15,17-53 16,-17-35-16,71 17 16,-36 0-16,18-17 15,17-18-15,-17 0 16,18 0-16,-18 0 16,0-35-16,-18 17 15,18-35-15,-53-17 16,0 17-16,0 35 15,-18 0-15,-52 1 16,-1 17-16,18 0 0,-88 0 16,-18 70-16,89-17 15,70-35-15,-35 52 16,35 1-16,17-18 16,1 17-16,0-17 15,17 0-15,35-35 16,-52-1-16,35-17 15,17 0-15,1 0 16,-18-52-16,0-19 16,-53 18-16,17 35 15,-17-70-15,0 0 16,0 53-16,0 17 16,-70-35-16,35 36 0,-18 17 15,-18 0 1,-17 0-16,-18 53 0,53-1 15,36 37-15,17 16 16,0-69-16,0 52 16,0-70-16,53 52 15,17-17-15,-17-35 16,18-18-16,-19 0 16,-34 0-16,53-36 15,-18-34-15,-36 52 16,1-88-16,17 1 15,-35 87-15,0-17 16,-35-54-16,17 72 0,-88-36 16,53 35-16,-88 18 15,106 0-15,-18 0 16,0 36-16,0 34 16,36 18-16,17-17 15,35-1-15,53 19 16,-70-72-16,52 36 15,1-35-15,-1-18 16,72 0-16,-90 0 16,19 0-16,-18-36 15,0-16-15,-35 16 16,17-52-16,-35 18 16,-18 17-16,1 17 0,-36 1 15,-18-18 1,18 53-16,-88 0 0,-53 0 15,53 18-15,17 35 16,107-36-16,-1 36 16,18 18-16,0-1 15,0-17-15,53 35 16,35-35-16,-52-35 16,16-18-16,1 18 15,53-18 1,0 0-16,-53-36 0,53-52 15,-71 53-15,-17-18 16,-1-53-16,-17 0 16,0 36-16,-53-18 0,-17 35 15,-18 35-15,-18-17 16,35 17-16,-70 18 16,18 0-16,17 88 15,53-35-15,18 53 16,35-18-16,0-70 15,0 52-15,53-34 16,-1 17-16,37-18 16,-19-17-16,1 17 15,-18-35-15,53 0 16,-1-18-16,-34-35 16,-18 36-16,35-72 15,-70-16-15,-18 34 0,0-17 16,-53 17-16,-53 18 15,-18-17-15,19 52 16,16 18-16,19 0 16,-1 0-16,-17 53 15,70 35-15,-17-17 16,35-1-16,35 19 16,54-36-16,-72-36 15,89 36-15,-71-35 16,71 17-16,-18-35 15,-17 0-15,-18-18 16,-35 1-16,17-19 0,0 1 16,-17-18-16,-18-35 15,0 18-15,-18 17 16,18 35-16,-53-17 16,18 35-16,-89 0 15,19 0-15,-1 35 16,53-17-16,0 70 15,35-53-15,1 53 16,17-52-16,53 87 16,0-70-16,35-35 15,53 52-15,-88-70 16,53 0-16,-1 0 16,1 0-16,0-53 15,-18 0-15,-17 0 0,-54 18 16,19-53-16,-36 53 15,-36-54-15,-16 72 16,-19-18-16,-70 35 16,53 0-16,-124 17 15,141 18-15,-52 18 16,35 71-16,70-89 16,18 53-16,0-70 15,18 17-15,35 18 16,0-18-16,17-17 15,1-18-15,-18 0 16,0 0-16,-36-18 0,54-35 16,-54 1-1,36-19-15,-53-17 0,0 53 16,0 17-16,0 0 16,-17 18-1,-54 18-15,18 17 16,-53 53-16,53-17 15,53-53-15,-17-1 16,17 54-16,0-54 16,0 1 46,0 17-62,0 18 16,0-17-16,0-1 15,17 35-15,19 19 16,-36-54-16,17 18 16,-17 0-16,0-36 15,0 1-15,0 0 16,0 34-16,0-34 16,0-71 30,36-88-46,-1-18 16,-17 54-16,17 16 16,18-52-16,-18 35 0,-17 53 15,-18 36-15,0 34 16,0 36 0,0 0-16,0 53 15,-36 71-15,-34 34 16,70-34-16,-53-19 15,18-34-15,35-107 16,-53 72-16,35-36 16,18-36-16,0-34 31,0-1-15,0-88-16,0 36 0,18-107 15,-1 71-15,-17-141 16,0 212-16,0-71 15,36-17-15,-36 140 32,0 1-32,-18 70 15,18-17-15,-18 123 16,-17-53-16,35 53 16,-35-35-16,0-1 15,35-140-15,0 17 16,-18-17-16,18-36 31,0-52-31,0 35 16,18-54-16,34-52 15,-16 53-15,52-88 16,-70 123-16,17-18 16,-18 36-16,-17 53 15,0 34 1,0 90-16,-17-19 15,17 18-15,-18-35 16,-17 53-16,0-18 16,35-88-16,-18 17 15,18-87 1,0-72 0,0-52-16,35 18 15,1-18-15,-19 17 16,18 18-16,-17 71 15,17-88-15,-17 87 16,-18 72 15,0 70-31,-35 52 16,-36 54-16,36-106 16,17-36-16,-17 36 15,17-18-15,1-88 16,17-35 15,-18-18-31,18-88 0,0 53 16,-35-124-16,35 18 15,0 0-15,0 0 16,0 53-16,0 35 16,0 89-16,0 34 31,0 36-31,0 229 15,0-35-15,-18-53 16,18-158-16,0 193 16,-17-88-16,17-35 15,0-71-15,-18-17 16,18-54 0,0-52-1,35-70-15,-17 52 16,52-88-16,-70 141 15,36-124-15,-19 72 16,-17 16-16,18 72 16,-18 34-1,0 54 1,0 123-16,-35-53 16,35 0-16,0 18 15,-18-53-15,18 0 16,0-89-16,-18 1 15,18-36 17,0 1-32,0-125 15,36 37-15,17 34 16,-36-17-16,18 17 16,-35 54-16,0 52 31,-17 71-16,-1 17-15,-17-17 16,17-35-16,18-18 16,-35 17-16,17-52 15,18-54 17,0 19-32,0-36 15,0 18-15,0-71 0,0 53 16,0 18-16,0 52 47,-53 107-47,36-71 15,-18 17-15,17-52 16,18 35-16,-18-36 16,1-17 46,17-17-46,-18 17-1,-17 0-15,35-18 16,-18 18-16,0-35 16,1 17-16,-1 1 15,18-1-15,-17 18 16,17-18-16</inkml:trace>
  <inkml:trace contextRef="#ctx0" brushRef="#br0" timeOffset="450.68">24324 2611 0,'0'-18'47,"53"0"-47,-18-17 15,1 35-15,34-18 16,18 18-16,36-17 16,-54-19-16,1 36 15,-18 0-15,0-17 16,-36 17-16,-52 0 62,0 0-46,35 17-16,-18 1 16,0-18-1</inkml:trace>
  <inkml:trace contextRef="#ctx0" brushRef="#br0" timeOffset="3412.04">24359 2575 0,'0'18'16,"0"0"0,0 17-16,0 18 15,0 17-15,0-17 16,0 18-16,18-18 15,17 17-15,-35-34 16,18-19-16,-18 1 16,18-18-1,-1 0 17,1 0-32,35 0 0,-36 0 15,1-35-15,53-1 16,-19 1-16,37-36 15,-72 54-15,54-54 16,-71 54-16,17-36 16,-17 35-16,0-35 15,0 35-15,0 1 16,0 34 46,0 19-62,0-1 16,-35 18-16,35-18 0,-53 53 16,53-70-16,-17 0 15,17-1-15,0-34 47,0-1-31,0-88-16,17 36 15,1-36-15,17 18 16,-35 52-16,0-17 16,0 89 15,0-1-31,-17 71 16,-1-53-16,18-18 15,0 18-15,0 0 16,-18-35-16,18-54 62,0 1-46,0-18-16,18 18 16,-18-1-16,35-16 15,-17-1-15,17 0 16,-35 0-16,0 35 15,0 71 17,0-18-17,0 71-15,0-71 16,0 1-16,0 17 16,-18 17-16,18-52 15,-17-18 1,-1 0-1,1 0 1,-1 0-16,-17 0 16,17 0-16,0 0 15,-17 0-15,17 0 16,-17 0-16,-35 0 16,34-35-16,-17 17 15,1-53-15,34 36 0,0 17 16,18-17-16,-17 18 15,17-1-15,0 53 63,0 53-63,53-52 16,-36 17-16,36 35 15,0-18-15,35 19 16,-17-37-16,-36-34 15,-17 0-15,-18-36 47,0 0-31,0-17-16,-89-53 16,37 0-16,-19 17 15,18-17-15,0 17 16,18-52-16,35 105 15,-18 1-15,18-1 16,0 71 15,53 18-15,-18 17-16,-35-18 16,53 36-16,-53-53 15,18 18-15,-18-54 0,18 36 16,-18-88 31,0 0-32,0-1-15,0-17 16,0-52-16,0 34 16,0-17-16,0 70 15,0-52-15,0 105 47,0 18-47,0 0 16,53 35-16,-18-53 0,-18 18 15,1 18-15,17-18 16,-35-36-16,18-17 16,0 0 30,-1-17-30,1-1 0,-18 0-16,53-35 15,-53 18-15,17 0 16,-17-18-16,0 0 16,18-18-16,-18 54 0,0-18 15,35-1 1,-52 89 15,-1-35-31,0 88 16,1-89-16,-18 54 15,17-1-15,-35-17 16,35-35-16,18 0 16,-17-1-16,17-34 62,17-19-46,36-52-16,0 18 15,-18 17-15,-17 0 16,-18 17-16,0 54 47,-35 35-47,-18 18 15,35-18-15,18-36 16,-53 54-16,36-54 16,-1 19-16,18-1 15,0-53 17,0 1-17,53-19-15,-35-17 0,70-70 16,-35 88-16,-36-18 15,36 35-15,-35-70 16,-18 123 15,-18-17-31,-35 35 16,36-18-16,-36 18 16,35 0-16,-35-35 15,53-1-15,-17 18 16,17-52 15,0-1-31,0 1 16,-18-19-16,18-17 15,0 0-15,-35 18 16,17-18-16,18 36 16,-53-36-16,18 53 15,17 0-15,18 35 47,0-17-47,0-1 16,0 1-16,18-1 15,0-17-15,-1 0 16,1 0-16,-1 0 0,19 0 16,-1 0-16,18-17 15,-35 17 1,-1-35-16,-17 17 15,-17 18 1,-1 0 0,-35 0-16,18 0 15,-18 0-15,-18 0 16,18 0-16,89 0 47,-19 0-47,71 18 15,18-18-15,-18 0 16,-17 0-16,-18-18 0,-35 18 16,-18-18-1,-36 18 1,-17 0-16,-52 0 16,87 0-16,-88 0 15,71 0-15,-18 0 16,35 0-16,18 18 31,0 0-15,18-18-16,0 35 15,17-35-15</inkml:trace>
  <inkml:trace contextRef="#ctx0" brushRef="#br0" timeOffset="5167.84">23813 2311 0,'0'0'0,"52"70"0,19 18 16,-18-35-16,106 141 15,17-35-15,247 229 0,265 141 16,-176-105-16,476 369 15,-371-281-15,-494-371 16,495 318-16,-107-36 16,-105-141-16,-106-88 15,-230-123-15,54 17 16,-71-53-16,-36-17 16,1 0-16,0-1 15,17-17-15,-17 18 16,-1-18-16,1 0 31,0 0-15,-1-18-16,-17 1 15,0-1-15</inkml:trace>
  <inkml:trace contextRef="#ctx0" brushRef="#br0" timeOffset="5691.48">30921 2487 0,'-35'18'0,"70"-36"0,-88 53 15,-17 18-15,17 0 16,-141 177-16,35-19 0,18 36 16,-36 18-1,-70 87-15,-70 54 0,176-194 16,-388 405-16,-159 195 16,-71-1-16,-70 18 15,0-53-15,318-370 16,299-265-16,-35 53 15,124-106-15,70-53 16,53-52 15,0-1-15,0-17-16,0-53 16,0 52-16</inkml:trace>
  <inkml:trace contextRef="#ctx0" brushRef="#br0" timeOffset="14010.62">1393 3052 0,'0'17'15,"0"1"157,-17-18-156,-1 0-1,1 0-15,-1 0 0,18-18 47,18 18-31,-1 0-1,-17-17 126,0-1-141,18 18 16,-1 0-16,36-35 15,-35 35-15,0 0 16,-1 0-16,1 0 16,-18 17-1,0 1 1,0 0-16,0-1 15,-18 1 1,1-18-16,-1 0 0,0 0 16,1 0 15,17-18-31,0-35 16,0 36-16,0-1 15,0 0-15,0 1 16,0 34 31,0 1-32,0 0 1,-53-18 0,35 0-1,18-18 32,0 0-47,0 1 16,35-1-16,-17 18 15,0 0-15,-1 0 16,-17 18 0,0-1-1,18 1-15,-18 0 16,0 17-1,0-53 17,0 1-17,0-1-15,0 0 16,0 1-16,0-1 16,0 36 30,0-1-30,-18-17-16,18 18 16,-17-18-16,-1 0 15,-17 0-15,17 0 16,18-18 0,0 1-1,0-1-15,35 0 0,-17 18 16,0 0-16,-1 0 15,1 0-15,-18 18 16,0 0 0,0-1-16,0 1 15,-18-18-15,18 18 16,-17-18-16,-1 0 16,-17 0-16,35-18 46,0 0-46,17 1 16,-17-1-16,36-35 16,-19 53-16,1 0 0,35 0 15,-53 18 17,0 17-32,-18-17 15,-17-18-15,0 17 16,17-17-16,0 0 15,-17 0-15,18 0 16,-1 0-16,18-17 16,0-1-1,0-17-15,0 17 16,35-17-16,-17 35 16,52-35-16,-52 52 15,17 19-15,18 16 0,-35-34 16,17 35-16,-52-18 15,-1 1-15,-17-36 16,-1 0-16,19 0 16,-19 0-16,19 0 15,-36-18-15,35 0 16,1 1-16,17-1 16,0-35-16,0 35 15,0 1-15,70-1 16,-52 18-16,35 0 15,-36 0-15,-17 18 16,0-1-16,0 1 16,0 17-1,0-17-15,-35-18 0,35 18 16,-18-18-16,1 0 16,-1 0-16,18-18 31,0-17-31,0-1 15,18 19-15,17 17 16,0 0-16,-35 17 47,-17-17-31,-1 0-16,-17 0 15,17 0-15,0 0 16,18-17-1,0-1-15,0-17 16,0 17-16</inkml:trace>
  <inkml:trace contextRef="#ctx0" brushRef="#br0" timeOffset="17024.74">5944 3422 0,'0'0'16,"-811"53"-1,441-18-15,-19 53 16,143-52-16,-125 69 15,159-34-15,-140 88 16,281-106-16,-52 53 16,-142 211-16,71-52 15,18-18-15,35 17 16,-106 177-16,211-335 16,-34 106-16,70-18 15,0-53-15,53-18 0,0-17 16,-1-71-16,1 36 15,106 52-15,88 107 16,18-1-16,-142-141 16,230 177-16,106 35 15,-248-195-15,1 37 16,370 122-16,88-70 16,-458-123-16,247-1 15,-301-34-15,177-36 16,-229 0-16,0-18 15,141-88-15,-35-35 16,-36 53-16,-17-53 16,141-53-16,-212 141 0,141-71 15,-17-17-15,0 0 16,-54 0-16,19 0 16,-72-18-16,-69 106 15,34-88-15,-17-18 16,18-52-16,-71-19 15,0-52-15,0 194 16,0-18-16,-35-141 16,-160-141-16,-87 35 15,-71-17-15,-458-124 16,-477-88-16,936 423 16,-618-141-16,105 89 15,407 158-15,-54 53 0,177 70 16,-18 36-16,18 0 15,247-53-15,-212 88 16,0 53-16,194-141 16,-70 88-16</inkml:trace>
  <inkml:trace contextRef="#ctx0" brushRef="#br0" timeOffset="18907.64">6985 2417 0,'0'35'15,"0"106"1,-18-35-16,-17 53 16,17-54-16,-17 89 15,18-158-15,17 52 0,-36-18 16,19-17-16,17-70 62,-18-124-46,-17 70-16,35 36 16,0-18-16,-18-53 15,18 0-15,-35 0 16,35 0-16,0 54 15,-18-19-15,18 53 16,0-35-16,0 36 0,0-18 16,0 17-16,-53 88 140,36-70-140,-54 36 16,-17-1-16,-18-17 16,71 17-16,-53-35 15,70 0-15,36 0 63,17 0-48</inkml:trace>
  <inkml:trace contextRef="#ctx0" brushRef="#br0" timeOffset="29174.57">31538 9190 0</inkml:trace>
  <inkml:trace contextRef="#ctx0" brushRef="#br0" timeOffset="29317.95">31538 9190 0,'0'-18'31</inkml:trace>
  <inkml:trace contextRef="#ctx0" brushRef="#br0" timeOffset="29459.99">31538 9172 0</inkml:trace>
  <inkml:trace contextRef="#ctx0" brushRef="#br0" timeOffset="31889.76">31309 9208 0,'0'0'0,"88"35"31,-35 0-31,-35-35 15,17 0-15,-17 0 16,35 0-16,-36 0 16,1 0-16,-18-18 15,0 1 17,0-1 14,0 1-14,-18 17-32,-17 0 15,17 0-15,-17 0 16,17 0-16,1 0 31,17 17 0,0 1 1,17-18 15,19 0-47,-19 0 15,19 0-15,-19 0 16,1-18-16,-18 1 15,0-1-15,0 0 16,0 1-16,0-19 0,-18 36 16,-17-17-16,17 17 15,-17 0-15,17 0 16,1 0-16,-1 0 16,-17 35-16,35-17 15,0-1-15,0 1 16,0 0-16,18-1 15,-18 1-15,17-18 16,1 35-16,-1-35 16,19 0-16,-19 0 15,-17-18 1,0 1 0,0-1-1,-17 18-15,-1-17 0,-17 17 16,-18 0-1,53 17 17,0 1-17,0 17 1,18-35 0,17 0-16,-18 0 15,1 0-15,-18-18 16,0 1 15,-18-1-15,-17 18-16,0 0 15,17 0-15,1 0 0,-1 0 16,-17 0 0,35 18-1,17-18 16,1 0-31,53 0 16,-54 0-16,1-18 16,-1 1-16,1-1 15,-18 0-15,0-17 16,-35 35 0,-18 18-16,0-18 15,-18 17-15,54 1 0,-1 17 16,-17 0-16,35-17 15,0 0 17,17-18-32,1 0 15,0 0-15,-1 0 16,1 0-16,17 0 16,1 0-16,-1-36 15,-17 1-15,-18 18 16,0-1-16,0 0 15,0 1-15,-18 17 16,0 0 0,1 0-16,-1 0 0,18 17 15,0 1-15,0 0 16,0 17-16,18-18 16,17-17-1,18 0-15,-18 0 16,18 0-16,0-17 15,-35-1-15,-1 1 16,1-19-16,-18 1 16,0 17-16,-35 1 15,-18 17 1,17 0-16,-52 0 16,35 0-16,36 35 15,-1-17-15,18-1 16,0 1-1,18-18 32,17 0-47,-17 0 16,-18-18 0,0 1-16,0-19 15,-36 36 16,1 0-31,0 0 16,-18 18-16,35 0 16,36-18 31,-1 0-47,1 0 15,0 0-15,-36 0 47,0 0-31,18 17-16,0 1 15,0 35-15,0-36 16,0 1-16,18-18 31,0 0-31,-1 0 0,19 0 31,-36-18-15,-18 18 0,18-35-16,-18 35 15,18-17-15,-17-1 16,-1 18 0,18-18-16,-18 18 15,36 0 48,0 0-48,-18 18-15,17-18 16</inkml:trace>
  <inkml:trace contextRef="#ctx0" brushRef="#br0" timeOffset="33944.57">24483 8255 0,'106'53'16,"52"88"-1,19 0-15,-18-53 16,193 195-16,248 87 16,282 265-16,159 53 15,17-18-15,159 36 16,-635-318-16,-106-88 16,-17-36-16,-71 1 0,212 52 15,-353-123 1,-124-141-16,-123-35 31</inkml:trace>
  <inkml:trace contextRef="#ctx0" brushRef="#br0" timeOffset="34604.6">33232 8872 0,'-36'18'15,"-122"176"1,-72 159-16,-52-53 16,-176 264-16,281-352 15,-405 423-15,-335 282 16,88-159-16,-53-105 15,-441 211-15,970-634 16,0-1-16,-105 124 16,193-177-16,-52 142 15,246-248-15,71-105 63</inkml:trace>
  <inkml:trace contextRef="#ctx0" brushRef="#br0" timeOffset="66894.36">14464 9754 0,'0'-17'15,"18"-1"1,-18 0-1,17-17-15,-17 17 16,0 1-16,18-1 16,-18 1-16,17-1 15,1 0-15,17-35 16,-17 36-16,17-1 16,-17 18-16,0 0 15,17 0-15,-18 0 16,1 0-16,-18 18 0,18-1 15,-18 1-15,0 0 16,17 17-16,-17-17 16,0 17-16,0-18 15,0 54-15,0-53 16,-17 35-16,17-18 16,-53 18-16,35 0 15,-105 105-15,70-105 16,-35 0-16,35-35 15,35 0-15,-52 34 16,52-52-16,71-17 31,-36 17-31,19-18 16,87 1-16,18-19 16,-35 1-16,18 17 15,-107 18-15,54 0 16,-1 0-16,-52 0 15,0 18-15,-18 17 16,17 1-16,-17-19 16,36 18-16,-19-35 15,1 0-15,-1 0 16,1 0-16,35 0 16,18-52-16,-54 34 15,1 0-15,35-52 16,0 17-16,-36 0 0,19 0 15,-36-18-15,-18 54 16,-53-54-16,54 54 16</inkml:trace>
  <inkml:trace contextRef="#ctx0" brushRef="#br0" timeOffset="69382.97">15363 9278 0,'-17'0'32,"-1"0"-17,-88 106-15,-52 35 0,105-88 16,-35 17-16,-36 107 16,36-89-16,-53 71 15,0 52-15,70-158 16,-17 71-16,70-106 15,1-1-15,-19 1 16,54-36 31,0 1-47,52-89 16,-17 53-16,18 0 15,123-71-15,-106 71 16,-35 1-16,17-1 0,-52 35 15,-18 0-15,-18 36 32,1 0-32,-89 70 15,18 35-15,17-17 16,18-18-16,53-17 16,0-53-16,18-18 15,17 0 1,106-36-1,159-123-15,-71-17 0,-70 35 16,-18 18-16,-123 105 16,17-35-16,-35 35 15,-17 18-15,-36 0 16,-89 71-16,-34 70 16,123-123-16,-53 105 15,-88 89-15,141-124 0,36-35 16,52-88 15,71-71-31,-18-18 16,53-17-16,-17 18 15,-71 17-15,-53 71 16,17 17-16,-34 18 16,-54 53-1,-17 35-15,0 36 16,35-107-16,-35 142 0,35-89 15,35-17-15,18-35 16,18-18 0,17-18-1,0-87-15,36-19 16,-71-17-16,0 0 16,0 0-16,-88-36 15,70 160-15,-17 17 16,-1 0-16,1 53 15,-18 17-15,35-52 16,-17 35-16,35-36 16,0 36-16,18-35 15,-1-18-15,19 18 0,34-18 16,-34 0-16,-19 0 16,1 0-1,0 0-15,-1 0 16,1 0-1,-18 17-15,53-17 16,-36 18-16</inkml:trace>
  <inkml:trace contextRef="#ctx0" brushRef="#br0" timeOffset="71790.23">13988 12259 0,'53'-53'31,"-36"53"-15,1-18-16,35 1 15,-36-18-15,19 35 16,17-18-16,0 18 16,-36-18-16,18 18 15,-17 0-15,35 0 16,-35 0-16,-1 0 16,-17 18 15,0 0-31,0 17 15,0-18-15,-17 54 16,17-53-16,-53 52 16,35-52-16,-35 52 15,0-17-15,36 18 16,-1-53-16,0-1 16,1 1-16,34-18 109,1-18-109,0 1 16,-1-1-16,36 0 15,-35 18-15,-1-35 16,19 35-16,-1 0 15,-17 0-15,-1 0 16,1 0-16,0 0 16,-1 18-16,1-1 15,17 1-15,-17 0 0,17-1 16,-17 1-16,-1 17 16,-17-17-16,36 17 15,-36 18-15,0-35 16,0 17-16,0-18 15,-36 19-15,19-1 16,-36-17-16,35 17 16,-17 0-16,-18 1 15,0-19-15,18-17 16,-71 18-16,71-18 16,17 0-16,0 0 15,1 0-15,17-18 16,-18-17-16,18-18 0,-35 0 15,17-18-15,18 54 16,-18-36-16,18 35 16,0 1-16</inkml:trace>
  <inkml:trace contextRef="#ctx0" brushRef="#br0" timeOffset="75953.35">12771 1535 0,'0'-18'219,"52"18"-204,-34 0-15,17-35 16,1 35-1,-19 0-15,1 0 16,0 0-16,-1 0 16,1 0-1,0 0-15,17 0 0,-18 0 16,1 0 0,0 0-16,-1 0 46,1 0 1,-18 53-31,0-36-16,35 54 16,-35-36-16,0 0 15,0 18-15,0-17 16,0 16-16,-17 1 15,17 0-15,-53 0 0,35-18 16,0-17-16,1 17 16,-1-17-16,-17 0 15,0-1-15,17 1 16,0 0-16,-17 17 16,17-35-16,1 0 15,-1 0 32,0 0-16,18-18 1,0 1-32,36 17 15,-1-18-15,89 18 16,-107 0-16,71-18 15,-17 18-15,35 0 16,-18 0-16,-53 0 16,36 0-16,-36 0 15,18 0-15,0 0 16,-35 0-16,-1 0 16,36 18-16,0-18 15,-35 0-15,-1 0 16,1 0-16,0-18 0,-1-17 15,-17 0-15,0-1 16,0 19-16,0-1 16,0 1-16,0-1 15,0-17-15,0 17 16,-17 18-16,-1 0 16</inkml:trace>
  <inkml:trace contextRef="#ctx0" brushRef="#br0" timeOffset="76890.8">12471 1288 0,'0'0'0,"-36"53"16,1-1-16,18-16 16,-54 158-16,18 123 31,53-158-31,18 123 15,88-70-15,-18-89 16,88 36-16,36-18 0,-159-105 16,211 52-16,-17-53 15,-53 0-15,0-35 16,0 0-16,-53 0 16,-88 0-16,-17 0 15,17-53-15,-1 0 16,-34-17-16,17-18 15,-17-18-15,53-88 16,-54 141-16,18-88 16,1-18-16,-36 18 15,0 0-15,-53-18 0,0 0 16,0 106-16,-70-70 16,-89 17-16,141 53 15,-193-53-15,-71 36 16,-1 35-16,231 17 15,-1 18-15,-124 0 16,36 70-16,142-34 16</inkml:trace>
  <inkml:trace contextRef="#ctx0" brushRef="#br0" timeOffset="78015.8">13811 11942 0,'0'0'0,"-88"0"0,-53 70 15,-265 265 17,353-247-32,18 89 15,35 70-15,0-141 16,71 35-16,34 35 15,-16-52-15,69-1 16,72 18-16,-36-70 16,-141-36-16,123-17 15,106 17-15,-88-35 0,53 0 16,-53-35-16,-17-71 16,-142 88-16,88-105 15,-70 34-15,18-87 16,-53 17-16,17-211 15,-35 123-15,-124-141 16,107 317-16,-89-123 16</inkml:trace>
  <inkml:trace contextRef="#ctx0" brushRef="#br0" timeOffset="79334.8">15752 9155 0,'0'0'16,"-159"352"-16,35 72 0,54-1 15,34-264-15,36 264 16,0 0-16,142-34 15,157 69-15,54-193 16,71-54-16,-125-105 16,301-18-16,106-52 15,193-125-15,124-69 16,-546 34-16,299-158 16,-424 88-16,-105 0 15,71-124-15,-124-17 16,-123 124-16,-1-213 0,-70 1 15,-18 176-15,1 141 16,-195-335-16,106 194 16,-123-105-16,53 140 15,-1 35-15,-123 1 16,142 106-16,-460-107 16,230 107-16,-406 17 15,371 53-15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13/09/2020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customXml" Target="../ink/ink2.xml"/><Relationship Id="rId5" Type="http://schemas.openxmlformats.org/officeDocument/2006/relationships/image" Target="../media/image43.png"/><Relationship Id="rId10" Type="http://schemas.openxmlformats.org/officeDocument/2006/relationships/image" Target="../media/image47.emf"/><Relationship Id="rId4" Type="http://schemas.openxmlformats.org/officeDocument/2006/relationships/image" Target="../media/image42.png"/><Relationship Id="rId9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0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0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0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0.pn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 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EA53-E3BD-44A8-BBA4-A42084E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650816"/>
          </a:xfrm>
        </p:spPr>
        <p:txBody>
          <a:bodyPr>
            <a:normAutofit/>
          </a:bodyPr>
          <a:lstStyle/>
          <a:p>
            <a:pPr algn="r"/>
            <a:r>
              <a:rPr lang="es-CO" sz="4100" b="1" dirty="0"/>
              <a:t>Oportunidad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AA20-2BD9-4856-A7EA-BF10C66F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s-ES" sz="2200"/>
              <a:t>Mejorar y automatizar el proceso de administración y gestión mensual de una propiedad horizontal. Ya que se analizo que este proceso sigue siendo análogo para la época y que tiene muchos requisitos que se deben suplir, algo que un software podría atacar y solucionar de manera optima y sencilla, para el entendimiento del administrador, como de los inquilinos de la unidad residencial.</a:t>
            </a:r>
            <a:endParaRPr lang="es-CO" sz="220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3C83C8DF-3CBA-4B0C-B03C-DF52F539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766" y="2382252"/>
            <a:ext cx="2988225" cy="29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B33F7C-683C-4D26-8B78-67CB3F3306DF}"/>
                  </a:ext>
                </a:extLst>
              </p14:cNvPr>
              <p14:cNvContentPartPr/>
              <p14:nvPr/>
            </p14:nvContentPartPr>
            <p14:xfrm>
              <a:off x="781200" y="0"/>
              <a:ext cx="11017440" cy="412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B33F7C-683C-4D26-8B78-67CB3F3306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840" y="-9360"/>
                <a:ext cx="11036160" cy="41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D38A01-6C3D-4BEE-AF56-EAC1478A7FDB}"/>
                  </a:ext>
                </a:extLst>
              </p14:cNvPr>
              <p14:cNvContentPartPr/>
              <p14:nvPr/>
            </p14:nvContentPartPr>
            <p14:xfrm>
              <a:off x="406440" y="222120"/>
              <a:ext cx="11557440" cy="5436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D38A01-6C3D-4BEE-AF56-EAC1478A7F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080" y="212760"/>
                <a:ext cx="1157616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547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8B3F6-094C-41F2-9FB5-19FF1E28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DIAGRAMAS DE CASOS DE USO Y REQUERIMIENTOS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7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AF680DEF-12CA-4495-8400-2395AE15C5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23" y="0"/>
            <a:ext cx="10323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395739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905682"/>
                  </p:ext>
                </p:extLst>
              </p:nvPr>
            </p:nvGraphicFramePr>
            <p:xfrm>
              <a:off x="-209550" y="-410864"/>
              <a:ext cx="2743200" cy="1543050"/>
            </p:xfrm>
            <a:graphic>
              <a:graphicData uri="http://schemas.microsoft.com/office/powerpoint/2016/slidezoom">
                <pslz:sldZm>
                  <pslz:sldZmObj sldId="286" cId="1877818690">
                    <pslz:zmPr id="{673C4449-1CDA-412C-A354-246EE1F3946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9550" y="-410864"/>
                <a:ext cx="2743200" cy="1543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2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2" b="92802"/>
          <a:stretch/>
        </p:blipFill>
        <p:spPr>
          <a:xfrm>
            <a:off x="554158" y="1765300"/>
            <a:ext cx="11083684" cy="332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420022"/>
                  </p:ext>
                </p:extLst>
              </p:nvPr>
            </p:nvGraphicFramePr>
            <p:xfrm>
              <a:off x="9144000" y="5092700"/>
              <a:ext cx="3048000" cy="1714500"/>
            </p:xfrm>
            <a:graphic>
              <a:graphicData uri="http://schemas.microsoft.com/office/powerpoint/2016/slidezoom">
                <pslz:sldZm>
                  <pslz:sldZmObj sldId="283" cId="1459586310">
                    <pslz:zmPr id="{2659E9B2-4C38-41AA-B25A-80AD8F76E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092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8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4" r="28958" b="70215"/>
          <a:stretch/>
        </p:blipFill>
        <p:spPr>
          <a:xfrm>
            <a:off x="26413" y="482600"/>
            <a:ext cx="12139174" cy="58928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437826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1" cId="2708147966">
                    <pslz:zmPr id="{9CF1211C-AA5B-49FB-AE40-2B836AAF60A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8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314F0744-7C41-448D-AECA-B91D37413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096" r="66667" b="47975"/>
          <a:stretch/>
        </p:blipFill>
        <p:spPr>
          <a:xfrm>
            <a:off x="165100" y="181848"/>
            <a:ext cx="7975600" cy="6494304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355544"/>
                  </p:ext>
                </p:extLst>
              </p:nvPr>
            </p:nvGraphicFramePr>
            <p:xfrm>
              <a:off x="9144000" y="5143500"/>
              <a:ext cx="3048000" cy="1714500"/>
            </p:xfrm>
            <a:graphic>
              <a:graphicData uri="http://schemas.microsoft.com/office/powerpoint/2016/slidezoom">
                <pslz:sldZm>
                  <pslz:sldZmObj sldId="285" cId="1405759786">
                    <pslz:zmPr id="{1DAAB436-B47E-405E-8248-C62C153323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0" t="29984" r="17622" b="38841"/>
          <a:stretch/>
        </p:blipFill>
        <p:spPr>
          <a:xfrm>
            <a:off x="88900" y="1130300"/>
            <a:ext cx="12103100" cy="459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75124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2" cId="227448823">
                    <pslz:zmPr id="{D7CB4FE2-52E9-4224-9080-70C2BDACF44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5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6F18F7F-0D24-4B1E-A174-E29E1128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0509" r="36355" b="9056"/>
          <a:stretch/>
        </p:blipFill>
        <p:spPr>
          <a:xfrm>
            <a:off x="262506" y="1003300"/>
            <a:ext cx="11666987" cy="49085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B0BDF-3A1C-447B-BDF6-0610564812DA}"/>
              </a:ext>
            </a:extLst>
          </p:cNvPr>
          <p:cNvSpPr/>
          <p:nvPr/>
        </p:nvSpPr>
        <p:spPr>
          <a:xfrm>
            <a:off x="6337300" y="431800"/>
            <a:ext cx="5702300" cy="166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392408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4" cId="3376303558">
                    <pslz:zmPr id="{060F8791-0A44-4A7B-9A3F-EE7C5A84F88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1774" r="1519" b="61248"/>
          <a:stretch/>
        </p:blipFill>
        <p:spPr>
          <a:xfrm>
            <a:off x="390524" y="1566862"/>
            <a:ext cx="11410951" cy="3724275"/>
          </a:xfrm>
        </p:spPr>
      </p:pic>
    </p:spTree>
    <p:extLst>
      <p:ext uri="{BB962C8B-B14F-4D97-AF65-F5344CB8AC3E}">
        <p14:creationId xmlns:p14="http://schemas.microsoft.com/office/powerpoint/2010/main" val="33763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D</a:t>
            </a:r>
            <a:r>
              <a:rPr lang="es-CO" sz="5200" b="1" dirty="0" err="1"/>
              <a:t>iagramas</a:t>
            </a:r>
            <a:r>
              <a:rPr lang="es-CO" sz="5200" b="1" dirty="0"/>
              <a:t> </a:t>
            </a:r>
            <a:r>
              <a:rPr lang="en-US" sz="5200" b="1" dirty="0"/>
              <a:t>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604</Words>
  <Application>Microsoft Office PowerPoint</Application>
  <PresentationFormat>Panorámica</PresentationFormat>
  <Paragraphs>69</Paragraphs>
  <Slides>33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SEMANA 2 y 3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Oportunidad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DIAGRAMAS DE CASOS DE USO Y REQUERIMIENTOS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 y 3</dc:title>
  <dc:creator>Mateo Rincon</dc:creator>
  <cp:lastModifiedBy>Santiago Tamayo Lopez</cp:lastModifiedBy>
  <cp:revision>6</cp:revision>
  <dcterms:created xsi:type="dcterms:W3CDTF">2020-09-09T22:38:22Z</dcterms:created>
  <dcterms:modified xsi:type="dcterms:W3CDTF">2020-09-13T15:40:40Z</dcterms:modified>
</cp:coreProperties>
</file>